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howGuides="1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400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426AD54-0DD0-802E-69BB-16BA791E0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7E303B5-DB6A-6DB3-3D62-37F7BBD5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20891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311A37-0293-3AEC-1A64-833E6455E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D087B1-589D-113B-AE7D-3AF854BD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146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94BF33-9003-3639-9291-940052EA2ED0}"/>
              </a:ext>
            </a:extLst>
          </p:cNvPr>
          <p:cNvSpPr/>
          <p:nvPr userDrawn="1"/>
        </p:nvSpPr>
        <p:spPr>
          <a:xfrm>
            <a:off x="210065" y="148281"/>
            <a:ext cx="1322173" cy="112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6A44E6-5DB7-A9CB-7CC2-AF75BE08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270" y="1477756"/>
            <a:ext cx="11182865" cy="441614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T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64BD78-C091-F158-B5DE-EC17EB7E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70" y="333168"/>
            <a:ext cx="11182865" cy="1009651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193277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BA04-5FD5-4CD0-2B11-F719A89B2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9970" y="2059110"/>
            <a:ext cx="5158154" cy="1369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71E023A-B717-4B12-96EC-CE7DDF2F83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725" y="3524006"/>
            <a:ext cx="5157788" cy="50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3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605005-5B20-2B3E-B53B-907C4E398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554" y="2422526"/>
            <a:ext cx="11476892" cy="120540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>
                <a:solidFill>
                  <a:srgbClr val="24588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PT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BE6785E9-05F8-EF60-4D8E-D4378E9AC9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554" y="3627930"/>
            <a:ext cx="11476892" cy="5045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3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56D7203E-EE35-0BC0-3546-841BA5FDEF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725" y="3524006"/>
            <a:ext cx="5157788" cy="5045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774A95-536A-FEFB-7C0A-FE2EC5F52BBE}"/>
              </a:ext>
            </a:extLst>
          </p:cNvPr>
          <p:cNvSpPr txBox="1">
            <a:spLocks/>
          </p:cNvSpPr>
          <p:nvPr userDrawn="1"/>
        </p:nvSpPr>
        <p:spPr>
          <a:xfrm>
            <a:off x="339725" y="2450123"/>
            <a:ext cx="5158154" cy="978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24588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OBRIGADO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07173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855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51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A425E-6E69-3699-3424-C99171A59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8AB9A-DDFA-5F0D-5B9B-D28F05FC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1380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2DAD8-635A-C347-E0B6-FA9A51A9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113BDB-F0D9-B821-49C1-ED4815DD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5632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9C4A68-61E9-3D34-BDD5-05158091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71FB12-4487-7419-7AF7-9F39717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2446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8D4E-20BD-3500-3185-3DE4EC59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95A34-2BB6-12D2-4278-5D5520A938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67824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6D1C-1BE0-514C-1572-FEDDA84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2D1BE-E44E-544F-5295-76D6D0FE9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06084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8E0695-A4F0-913F-5C51-8841A5D3E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58648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Pereira</dc:creator>
  <cp:lastModifiedBy>Maria Pereira</cp:lastModifiedBy>
  <cp:revision>1</cp:revision>
  <dcterms:created xsi:type="dcterms:W3CDTF">2025-10-20T16:39:48Z</dcterms:created>
  <dcterms:modified xsi:type="dcterms:W3CDTF">2025-10-20T16:46:15Z</dcterms:modified>
</cp:coreProperties>
</file>