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7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316C80E1-AD31-4CD0-BC02-640136D075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E63DC7C6-F3EA-4999-8F54-DFB2CDEAA0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760B2-8EC8-4D1D-9FD2-5A7993E0EEA1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4C116980-3660-456C-AFF6-229630C4F6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EA9C2E80-ADD4-4E9C-A11A-9E9F996CA0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74513-6178-4466-AE6A-ED05BE5CE00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49611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83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E57E3E-71F5-40E5-85B5-E8FB81C23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72B88C2-9099-46AC-A39E-91741C3930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1693051-9410-45F8-B46D-5BB959379E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0BEB649-D4A6-458B-BAEB-CC36A9640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ABBC0CD-EBF2-4490-8CD1-78EFC608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070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6FFDB96-68B2-488F-B523-EC0E8BB4DD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316B9BF-53ED-46CD-B833-62AB9D2568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8308273-D726-4F5F-9408-1018EB26BA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B89039F-03B0-4BFB-9D93-4F1A03D73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208A9BE-2A2F-40A5-88E9-B935A4CCA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5732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6564FA-1E86-4A43-AFDC-F93E00297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8156779B-FB98-4B5D-8BDF-14337C645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5A09DC-D37B-4CE6-AC9D-2A664693F0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1DC38CA-5333-43F9-8337-62F96D78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B980518-6877-4098-869B-94A28D764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334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51B90D-A109-4C4A-884B-5E200999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0B2EA6A0-8003-47F6-A4CC-0F84C11A7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0A9B701-C4D9-4B31-A76E-15BB567A5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20CC9EA-5EB0-4DDE-9BB7-409232E97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01A5ACE-EC0D-4D75-81BE-D84AFB885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6363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C790CE-68E2-4F71-9518-B03A883F4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8449B2E-B66D-4AA2-991D-0F618C59C1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3AB3D609-24B6-480F-89C3-46B3FC4AA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31F02A36-89D0-4A7E-B37A-E2BF3586DC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E1CC256A-8DD3-425C-9B6C-C004EB205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A3003E3-2457-426F-9557-CCB075496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5575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718E1-D3CF-4E03-B96A-23A780C1B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45808C72-6DE1-4A11-9E19-8C0C83418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D955239B-DAF0-498A-9E93-1CCBD851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E195DA81-0534-4EF0-8BCE-A1AC8473A9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70736125-B7D6-465C-A641-2EEBDF9D3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A0CE09DC-C6A0-4F65-B015-EAE3860BA6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2306C878-4AF0-4B06-84F4-3B48EDE09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195A46D5-80BD-441C-9FCA-400E1415F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4259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32E1B-52C8-41AA-AB57-1AF6B62C8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2781C254-F9C8-4092-B32A-1A651105BF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CFD54450-CD0B-48AC-8764-67ED2C52E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0107E98-E45B-4EE3-BB3F-1D25D8956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0513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2A99F049-CA09-4748-A57D-41BEBA827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03F762FD-13EB-4508-9E42-BC1E4AF77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34B0567F-29C4-41A6-96CC-FF65C26BB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7375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80C16D-4CDD-4CFF-A6FE-D507B0271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E46507-7AA9-45AA-BA5E-AD4C55025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865009F-F700-4273-9BE4-104A44600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5F7CBD97-9920-4EAB-99F7-A84BBE85B7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0B44DD9-B6CB-46F4-B861-2D4D0BE3F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F3911AE-E9C7-429F-AE61-34B4C909C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1802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54BBCF-8899-482A-B803-A27ECB4D6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0340D616-AD94-47D6-B438-DD845F8DA0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C0E757E6-E454-4C46-B3A8-91C3F3B039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1C5FF98D-94AE-4BC9-A7B7-AA7EC23CFE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A1ADAF-8D5C-465B-A614-D44B52AE5E63}" type="datetimeFigureOut">
              <a:rPr lang="pt-PT" smtClean="0"/>
              <a:t>25/01/2019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2433E62C-F83C-4421-8FE2-ADE5161E8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DD1B77CC-4827-4A19-8883-F76C53277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11FE00-7182-4D24-8FD2-CB2423CDBB7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66659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2469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4977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Ecrã Panorâmico</PresentationFormat>
  <Paragraphs>0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raquel.carvalho</dc:creator>
  <cp:lastModifiedBy>raquel.carvalho</cp:lastModifiedBy>
  <cp:revision>1</cp:revision>
  <dcterms:created xsi:type="dcterms:W3CDTF">2019-01-25T13:27:05Z</dcterms:created>
  <dcterms:modified xsi:type="dcterms:W3CDTF">2019-01-25T13:27:50Z</dcterms:modified>
</cp:coreProperties>
</file>